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"/>
  </p:notesMasterIdLst>
  <p:sldIdLst>
    <p:sldId id="256" r:id="rId2"/>
    <p:sldId id="257" r:id="rId3"/>
  </p:sldIdLst>
  <p:sldSz cx="9144000" cy="6858000" type="screen4x3"/>
  <p:notesSz cx="6858000" cy="9144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991" autoAdjust="0"/>
  </p:normalViewPr>
  <p:slideViewPr>
    <p:cSldViewPr>
      <p:cViewPr>
        <p:scale>
          <a:sx n="150" d="100"/>
          <a:sy n="150" d="100"/>
        </p:scale>
        <p:origin x="108" y="-27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E5EA9FD-F7C8-43DF-B11D-116536DEFF7F}" type="datetimeFigureOut">
              <a:rPr lang="es-MX" smtClean="0"/>
              <a:pPr/>
              <a:t>09/03/2021</a:t>
            </a:fld>
            <a:endParaRPr lang="es-MX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MX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5A5722D-4E4A-44FD-8434-9AEC92A59AC7}" type="slidenum">
              <a:rPr lang="es-MX" smtClean="0"/>
              <a:pPr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75329633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MX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A5722D-4E4A-44FD-8434-9AEC92A59AC7}" type="slidenum">
              <a:rPr lang="es-MX" smtClean="0"/>
              <a:pPr/>
              <a:t>2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2591238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5B808-9443-47B0-9CBB-B21F5D798AC4}" type="datetimeFigureOut">
              <a:rPr lang="es-MX" smtClean="0"/>
              <a:pPr/>
              <a:t>09/03/2021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6E699E-8B2E-4720-A394-3A861E2F8909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5B808-9443-47B0-9CBB-B21F5D798AC4}" type="datetimeFigureOut">
              <a:rPr lang="es-MX" smtClean="0"/>
              <a:pPr/>
              <a:t>09/03/2021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6E699E-8B2E-4720-A394-3A861E2F8909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5B808-9443-47B0-9CBB-B21F5D798AC4}" type="datetimeFigureOut">
              <a:rPr lang="es-MX" smtClean="0"/>
              <a:pPr/>
              <a:t>09/03/2021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6E699E-8B2E-4720-A394-3A861E2F8909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5B808-9443-47B0-9CBB-B21F5D798AC4}" type="datetimeFigureOut">
              <a:rPr lang="es-MX" smtClean="0"/>
              <a:pPr/>
              <a:t>09/03/2021</a:t>
            </a:fld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6E699E-8B2E-4720-A394-3A861E2F8909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5B808-9443-47B0-9CBB-B21F5D798AC4}" type="datetimeFigureOut">
              <a:rPr lang="es-MX" smtClean="0"/>
              <a:pPr/>
              <a:t>09/03/2021</a:t>
            </a:fld>
            <a:endParaRPr lang="es-MX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6E699E-8B2E-4720-A394-3A861E2F8909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5B808-9443-47B0-9CBB-B21F5D798AC4}" type="datetimeFigureOut">
              <a:rPr lang="es-MX" smtClean="0"/>
              <a:pPr/>
              <a:t>09/03/2021</a:t>
            </a:fld>
            <a:endParaRPr lang="es-MX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6E699E-8B2E-4720-A394-3A861E2F8909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5B808-9443-47B0-9CBB-B21F5D798AC4}" type="datetimeFigureOut">
              <a:rPr lang="es-MX" smtClean="0"/>
              <a:pPr/>
              <a:t>09/03/2021</a:t>
            </a:fld>
            <a:endParaRPr lang="es-MX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6E699E-8B2E-4720-A394-3A861E2F8909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5B808-9443-47B0-9CBB-B21F5D798AC4}" type="datetimeFigureOut">
              <a:rPr lang="es-MX" smtClean="0"/>
              <a:pPr/>
              <a:t>09/03/2021</a:t>
            </a:fld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6E699E-8B2E-4720-A394-3A861E2F8909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5B808-9443-47B0-9CBB-B21F5D798AC4}" type="datetimeFigureOut">
              <a:rPr lang="es-MX" smtClean="0"/>
              <a:pPr/>
              <a:t>09/03/2021</a:t>
            </a:fld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6E699E-8B2E-4720-A394-3A861E2F8909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5B808-9443-47B0-9CBB-B21F5D798AC4}" type="datetimeFigureOut">
              <a:rPr lang="es-MX" smtClean="0"/>
              <a:pPr/>
              <a:t>09/03/2021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6E699E-8B2E-4720-A394-3A861E2F8909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5B808-9443-47B0-9CBB-B21F5D798AC4}" type="datetimeFigureOut">
              <a:rPr lang="es-MX" smtClean="0"/>
              <a:pPr/>
              <a:t>09/03/2021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6E699E-8B2E-4720-A394-3A861E2F8909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05B808-9443-47B0-9CBB-B21F5D798AC4}" type="datetimeFigureOut">
              <a:rPr lang="es-MX" smtClean="0"/>
              <a:pPr/>
              <a:t>09/03/2021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6E699E-8B2E-4720-A394-3A861E2F8909}" type="slidenum">
              <a:rPr lang="es-MX" smtClean="0"/>
              <a:pPr/>
              <a:t>‹Nº›</a:t>
            </a:fld>
            <a:endParaRPr lang="es-MX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 redondeado"/>
          <p:cNvSpPr/>
          <p:nvPr/>
        </p:nvSpPr>
        <p:spPr>
          <a:xfrm>
            <a:off x="2928926" y="214290"/>
            <a:ext cx="2143140" cy="500066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sz="1600" dirty="0">
              <a:latin typeface="Candara" pitchFamily="34" charset="0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2928926" y="285728"/>
            <a:ext cx="2143140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PRESIDENCIA DE LOS RAMONES, N.L.</a:t>
            </a:r>
          </a:p>
          <a:p>
            <a:pPr algn="ctr"/>
            <a:endParaRPr lang="es-MX" sz="500" b="1" dirty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PRESIDENTE MUNICIPAL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JUAN ANTONIO GUAJARDO MORA </a:t>
            </a:r>
          </a:p>
          <a:p>
            <a:pPr algn="ctr"/>
            <a:endParaRPr lang="es-MX" sz="500" b="1" dirty="0">
              <a:latin typeface="Candara" pitchFamily="34" charset="0"/>
            </a:endParaRPr>
          </a:p>
        </p:txBody>
      </p:sp>
      <p:cxnSp>
        <p:nvCxnSpPr>
          <p:cNvPr id="8" name="7 Conector recto"/>
          <p:cNvCxnSpPr/>
          <p:nvPr/>
        </p:nvCxnSpPr>
        <p:spPr>
          <a:xfrm rot="5400000">
            <a:off x="3393670" y="1321182"/>
            <a:ext cx="1214446" cy="794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11 Rectángulo redondeado"/>
          <p:cNvSpPr/>
          <p:nvPr/>
        </p:nvSpPr>
        <p:spPr>
          <a:xfrm>
            <a:off x="4214810" y="1000108"/>
            <a:ext cx="1643074" cy="642942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13" name="12 CuadroTexto"/>
          <p:cNvSpPr txBox="1"/>
          <p:nvPr/>
        </p:nvSpPr>
        <p:spPr>
          <a:xfrm>
            <a:off x="4214810" y="1000108"/>
            <a:ext cx="1785950" cy="6309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REGIDORES</a:t>
            </a:r>
          </a:p>
          <a:p>
            <a:pPr marL="228600" indent="-228600">
              <a:buFont typeface="+mj-lt"/>
              <a:buAutoNum type="arabicPeriod"/>
            </a:pPr>
            <a:r>
              <a:rPr lang="es-MX" sz="500" dirty="0" smtClean="0">
                <a:latin typeface="Candara" pitchFamily="34" charset="0"/>
              </a:rPr>
              <a:t>C. JUANITA NOHEMÍ GARZA LUCIO</a:t>
            </a:r>
          </a:p>
          <a:p>
            <a:pPr marL="228600" indent="-228600">
              <a:buFont typeface="+mj-lt"/>
              <a:buAutoNum type="arabicPeriod"/>
            </a:pPr>
            <a:r>
              <a:rPr lang="es-MX" sz="500" dirty="0" smtClean="0">
                <a:latin typeface="Candara" pitchFamily="34" charset="0"/>
              </a:rPr>
              <a:t>C. PROFE. EDUARDO ALBERTO OCHOA CANTÚ</a:t>
            </a:r>
          </a:p>
          <a:p>
            <a:pPr marL="228600" indent="-228600">
              <a:buFont typeface="+mj-lt"/>
              <a:buAutoNum type="arabicPeriod"/>
            </a:pPr>
            <a:r>
              <a:rPr lang="es-MX" sz="500" dirty="0" smtClean="0">
                <a:latin typeface="Candara" pitchFamily="34" charset="0"/>
              </a:rPr>
              <a:t>C. </a:t>
            </a:r>
            <a:r>
              <a:rPr lang="es-MX" sz="500" dirty="0" err="1" smtClean="0">
                <a:latin typeface="Candara" pitchFamily="34" charset="0"/>
              </a:rPr>
              <a:t>MA</a:t>
            </a:r>
            <a:r>
              <a:rPr lang="es-MX" sz="500" dirty="0" smtClean="0">
                <a:latin typeface="Candara" pitchFamily="34" charset="0"/>
              </a:rPr>
              <a:t> TOMASA FLORES FLORES</a:t>
            </a:r>
          </a:p>
          <a:p>
            <a:pPr marL="228600" indent="-228600">
              <a:buFont typeface="+mj-lt"/>
              <a:buAutoNum type="arabicPeriod"/>
            </a:pPr>
            <a:r>
              <a:rPr lang="es-MX" sz="500" dirty="0" smtClean="0">
                <a:latin typeface="Candara" pitchFamily="34" charset="0"/>
              </a:rPr>
              <a:t>C. CARLOS GONZÁLEZ SUAREZ</a:t>
            </a:r>
          </a:p>
          <a:p>
            <a:pPr marL="228600" indent="-228600">
              <a:buFont typeface="+mj-lt"/>
              <a:buAutoNum type="arabicPeriod"/>
            </a:pPr>
            <a:r>
              <a:rPr lang="es-MX" sz="500" dirty="0" smtClean="0">
                <a:latin typeface="Candara" pitchFamily="34" charset="0"/>
              </a:rPr>
              <a:t>LIC. MARÍA ESPERANZA PÉREZ RODRÍGUEZ</a:t>
            </a:r>
          </a:p>
          <a:p>
            <a:pPr marL="228600" indent="-228600">
              <a:buFont typeface="+mj-lt"/>
              <a:buAutoNum type="arabicPeriod"/>
            </a:pPr>
            <a:r>
              <a:rPr lang="es-MX" sz="500" dirty="0" smtClean="0">
                <a:latin typeface="Candara" pitchFamily="34" charset="0"/>
              </a:rPr>
              <a:t>C.P. BRENDA ELOÍSA SERRATO GARZA 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20" name="19 Conector recto"/>
          <p:cNvCxnSpPr/>
          <p:nvPr/>
        </p:nvCxnSpPr>
        <p:spPr>
          <a:xfrm>
            <a:off x="4000496" y="1285860"/>
            <a:ext cx="214314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21 Rectángulo redondeado"/>
          <p:cNvSpPr/>
          <p:nvPr/>
        </p:nvSpPr>
        <p:spPr>
          <a:xfrm>
            <a:off x="357158" y="1071546"/>
            <a:ext cx="1571636" cy="571504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23" name="22 CuadroTexto"/>
          <p:cNvSpPr txBox="1"/>
          <p:nvPr/>
        </p:nvSpPr>
        <p:spPr>
          <a:xfrm>
            <a:off x="357158" y="1071546"/>
            <a:ext cx="157163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D.I.F.</a:t>
            </a:r>
          </a:p>
          <a:p>
            <a:pPr algn="ctr"/>
            <a:r>
              <a:rPr lang="es-MX" sz="500" b="1" dirty="0" smtClean="0">
                <a:latin typeface="Candara" pitchFamily="34" charset="0"/>
              </a:rPr>
              <a:t>PRESIDENTA DEL D.I.F. MUNICIPAL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ALICIA GARZA  OLVERA</a:t>
            </a:r>
          </a:p>
          <a:p>
            <a:pPr algn="ctr"/>
            <a:endParaRPr lang="es-MX" sz="500" b="1" dirty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DIRECTORA DEL D.I.F. MUNICIPAL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OLGA DIANA FLORES FLORES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26" name="25 Conector recto"/>
          <p:cNvCxnSpPr/>
          <p:nvPr/>
        </p:nvCxnSpPr>
        <p:spPr>
          <a:xfrm>
            <a:off x="1928794" y="1285860"/>
            <a:ext cx="2071702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26 Rectángulo redondeado"/>
          <p:cNvSpPr/>
          <p:nvPr/>
        </p:nvSpPr>
        <p:spPr>
          <a:xfrm>
            <a:off x="214282" y="2000240"/>
            <a:ext cx="857256" cy="357190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28" name="27 CuadroTexto"/>
          <p:cNvSpPr txBox="1"/>
          <p:nvPr/>
        </p:nvSpPr>
        <p:spPr>
          <a:xfrm>
            <a:off x="214282" y="2000240"/>
            <a:ext cx="85725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REHABILITACIÓN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GRACIELA ADELAIDA FLORES BUSTILLOS</a:t>
            </a:r>
          </a:p>
          <a:p>
            <a:pPr algn="ctr"/>
            <a:endParaRPr lang="es-MX" sz="500" dirty="0">
              <a:latin typeface="Candara" pitchFamily="34" charset="0"/>
            </a:endParaRPr>
          </a:p>
        </p:txBody>
      </p:sp>
      <p:cxnSp>
        <p:nvCxnSpPr>
          <p:cNvPr id="30" name="29 Forma"/>
          <p:cNvCxnSpPr>
            <a:stCxn id="23" idx="2"/>
          </p:cNvCxnSpPr>
          <p:nvPr/>
        </p:nvCxnSpPr>
        <p:spPr>
          <a:xfrm rot="5400000">
            <a:off x="777034" y="1491422"/>
            <a:ext cx="231820" cy="500064"/>
          </a:xfrm>
          <a:prstGeom prst="bentConnector2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31 Conector recto"/>
          <p:cNvCxnSpPr>
            <a:endCxn id="27" idx="0"/>
          </p:cNvCxnSpPr>
          <p:nvPr/>
        </p:nvCxnSpPr>
        <p:spPr>
          <a:xfrm rot="5400000">
            <a:off x="571472" y="1928802"/>
            <a:ext cx="142876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34 Rectángulo redondeado"/>
          <p:cNvSpPr/>
          <p:nvPr/>
        </p:nvSpPr>
        <p:spPr>
          <a:xfrm>
            <a:off x="1142976" y="1928802"/>
            <a:ext cx="1428760" cy="785818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sz="500" dirty="0"/>
          </a:p>
        </p:txBody>
      </p:sp>
      <p:sp>
        <p:nvSpPr>
          <p:cNvPr id="36" name="35 CuadroTexto"/>
          <p:cNvSpPr txBox="1"/>
          <p:nvPr/>
        </p:nvSpPr>
        <p:spPr>
          <a:xfrm>
            <a:off x="1142976" y="1928802"/>
            <a:ext cx="142876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AUXILIARES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ANABEL GARZA MORENO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</a:t>
            </a:r>
            <a:r>
              <a:rPr lang="es-MX" sz="500" smtClean="0">
                <a:latin typeface="Candara" pitchFamily="34" charset="0"/>
              </a:rPr>
              <a:t>LUIS GERARDO VARGAS GARZA</a:t>
            </a:r>
            <a:endParaRPr lang="es-MX" sz="500" dirty="0" smtClean="0">
              <a:latin typeface="Candara" pitchFamily="34" charset="0"/>
            </a:endParaRPr>
          </a:p>
          <a:p>
            <a:pPr algn="ctr"/>
            <a:r>
              <a:rPr lang="es-MX" sz="500" dirty="0" smtClean="0">
                <a:latin typeface="Candara" pitchFamily="34" charset="0"/>
              </a:rPr>
              <a:t>C. BENITO ORTIZ ROMERO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FRANCISCO JAVIER AGUIRRE PEÑA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</a:t>
            </a:r>
            <a:r>
              <a:rPr lang="es-MX" sz="500" dirty="0" err="1" smtClean="0">
                <a:latin typeface="Candara" pitchFamily="34" charset="0"/>
              </a:rPr>
              <a:t>YAZMIN</a:t>
            </a:r>
            <a:r>
              <a:rPr lang="es-MX" sz="500" dirty="0" smtClean="0">
                <a:latin typeface="Candara" pitchFamily="34" charset="0"/>
              </a:rPr>
              <a:t> GUADALUPE TREJO MORENO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EDITH TELESFORA PÉREZ SANTIAGO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DIANA YANIRA RODRÍGUEZ RODRÍGUEZC. KARINA </a:t>
            </a:r>
            <a:r>
              <a:rPr lang="es-MX" sz="500" dirty="0" err="1" smtClean="0">
                <a:latin typeface="Candara" pitchFamily="34" charset="0"/>
              </a:rPr>
              <a:t>JACOBETH</a:t>
            </a:r>
            <a:r>
              <a:rPr lang="es-MX" sz="500" dirty="0" smtClean="0">
                <a:latin typeface="Candara" pitchFamily="34" charset="0"/>
              </a:rPr>
              <a:t> GONZÁLEZ OROZCO</a:t>
            </a:r>
          </a:p>
          <a:p>
            <a:pPr algn="ctr"/>
            <a:endParaRPr lang="es-MX" sz="500" b="1" dirty="0">
              <a:latin typeface="Candara" pitchFamily="34" charset="0"/>
            </a:endParaRPr>
          </a:p>
        </p:txBody>
      </p:sp>
      <p:cxnSp>
        <p:nvCxnSpPr>
          <p:cNvPr id="38" name="37 Conector angular"/>
          <p:cNvCxnSpPr/>
          <p:nvPr/>
        </p:nvCxnSpPr>
        <p:spPr>
          <a:xfrm>
            <a:off x="1142976" y="1857364"/>
            <a:ext cx="642942" cy="1588"/>
          </a:xfrm>
          <a:prstGeom prst="bentConnector3">
            <a:avLst>
              <a:gd name="adj1" fmla="val 50000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40 Conector recto"/>
          <p:cNvCxnSpPr/>
          <p:nvPr/>
        </p:nvCxnSpPr>
        <p:spPr>
          <a:xfrm rot="5400000">
            <a:off x="1750596" y="1892686"/>
            <a:ext cx="72232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44 Rectángulo redondeado"/>
          <p:cNvSpPr/>
          <p:nvPr/>
        </p:nvSpPr>
        <p:spPr>
          <a:xfrm>
            <a:off x="3357554" y="1928802"/>
            <a:ext cx="1214446" cy="428628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46" name="45 CuadroTexto"/>
          <p:cNvSpPr txBox="1"/>
          <p:nvPr/>
        </p:nvSpPr>
        <p:spPr>
          <a:xfrm>
            <a:off x="3357554" y="1928802"/>
            <a:ext cx="121444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SECRETARIA DEL AYUNTAMIENTO</a:t>
            </a:r>
          </a:p>
          <a:p>
            <a:pPr algn="ctr"/>
            <a:endParaRPr lang="es-MX" sz="500" b="1" dirty="0" smtClean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SECRETARIO DE AYUNTAMIENTO 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OMAR PRUNEDA GONZÁLEZ</a:t>
            </a:r>
            <a:endParaRPr lang="es-MX" sz="500" dirty="0">
              <a:latin typeface="Candara" pitchFamily="34" charset="0"/>
            </a:endParaRPr>
          </a:p>
        </p:txBody>
      </p:sp>
      <p:sp>
        <p:nvSpPr>
          <p:cNvPr id="59" name="58 Rectángulo redondeado"/>
          <p:cNvSpPr/>
          <p:nvPr/>
        </p:nvSpPr>
        <p:spPr>
          <a:xfrm>
            <a:off x="4714876" y="2000240"/>
            <a:ext cx="1143008" cy="285752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60" name="59 CuadroTexto"/>
          <p:cNvSpPr txBox="1"/>
          <p:nvPr/>
        </p:nvSpPr>
        <p:spPr>
          <a:xfrm>
            <a:off x="4714876" y="2000240"/>
            <a:ext cx="114300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SECRETARIAS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FLOR ISELA MORA GUAJARDO</a:t>
            </a:r>
          </a:p>
        </p:txBody>
      </p:sp>
      <p:cxnSp>
        <p:nvCxnSpPr>
          <p:cNvPr id="68" name="67 Conector recto"/>
          <p:cNvCxnSpPr/>
          <p:nvPr/>
        </p:nvCxnSpPr>
        <p:spPr>
          <a:xfrm>
            <a:off x="4572000" y="2143116"/>
            <a:ext cx="142876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0" name="69 Rectángulo redondeado"/>
          <p:cNvSpPr/>
          <p:nvPr/>
        </p:nvSpPr>
        <p:spPr>
          <a:xfrm>
            <a:off x="142844" y="2928934"/>
            <a:ext cx="1643074" cy="428628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71" name="70 CuadroTexto"/>
          <p:cNvSpPr txBox="1"/>
          <p:nvPr/>
        </p:nvSpPr>
        <p:spPr>
          <a:xfrm>
            <a:off x="142844" y="2928934"/>
            <a:ext cx="164307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SECRETARIA DE FINANZAS Y TESORERÍA MUNICIPAL</a:t>
            </a:r>
          </a:p>
          <a:p>
            <a:pPr algn="ctr"/>
            <a:endParaRPr lang="es-MX" sz="500" b="1" dirty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TESORERO MUNICIPAL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DIANA YANETT LÓPEZ GARZA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73" name="72 Forma"/>
          <p:cNvCxnSpPr>
            <a:stCxn id="71" idx="0"/>
          </p:cNvCxnSpPr>
          <p:nvPr/>
        </p:nvCxnSpPr>
        <p:spPr>
          <a:xfrm rot="5400000" flipH="1" flipV="1">
            <a:off x="2411002" y="1339441"/>
            <a:ext cx="142872" cy="3036115"/>
          </a:xfrm>
          <a:prstGeom prst="bentConnector2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7" name="76 Rectángulo redondeado"/>
          <p:cNvSpPr/>
          <p:nvPr/>
        </p:nvSpPr>
        <p:spPr>
          <a:xfrm>
            <a:off x="214282" y="3500438"/>
            <a:ext cx="1500198" cy="928694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78" name="77 CuadroTexto"/>
          <p:cNvSpPr txBox="1"/>
          <p:nvPr/>
        </p:nvSpPr>
        <p:spPr>
          <a:xfrm>
            <a:off x="214282" y="3500438"/>
            <a:ext cx="1500198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AUXILIAR DE TESORERO MUNICIPAL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LIC. JOSÉ JUAN CABELLO GARCÍA</a:t>
            </a:r>
          </a:p>
          <a:p>
            <a:pPr algn="ctr"/>
            <a:endParaRPr lang="es-MX" sz="500" b="1" dirty="0" smtClean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ENCARGADA DE INGRESOS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ROSARIO GUADALUPE GUAJARDO PEÑA</a:t>
            </a:r>
          </a:p>
          <a:p>
            <a:pPr algn="ctr"/>
            <a:endParaRPr lang="es-MX" sz="500" b="1" dirty="0" smtClean="0">
              <a:latin typeface="Candara" pitchFamily="34" charset="0"/>
            </a:endParaRPr>
          </a:p>
          <a:p>
            <a:pPr algn="ctr"/>
            <a:r>
              <a:rPr lang="es-MX" sz="500" dirty="0" smtClean="0">
                <a:latin typeface="Candara" pitchFamily="34" charset="0"/>
              </a:rPr>
              <a:t>ENCARGADO DE ARCHIVO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ÁNGEL ALEJANDRO ELIZONDO GUERRERO</a:t>
            </a:r>
          </a:p>
          <a:p>
            <a:pPr algn="ctr"/>
            <a:endParaRPr lang="es-MX" sz="500" b="1" dirty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ASISTENTE </a:t>
            </a:r>
            <a:r>
              <a:rPr lang="es-MX" sz="500" b="1" dirty="0" smtClean="0">
                <a:latin typeface="Candara" pitchFamily="34" charset="0"/>
              </a:rPr>
              <a:t>ADMINISTRATIVO</a:t>
            </a:r>
            <a:endParaRPr lang="es-MX" sz="500" b="1" dirty="0" smtClean="0">
              <a:latin typeface="Candara" pitchFamily="34" charset="0"/>
            </a:endParaRPr>
          </a:p>
        </p:txBody>
      </p:sp>
      <p:cxnSp>
        <p:nvCxnSpPr>
          <p:cNvPr id="80" name="79 Conector recto"/>
          <p:cNvCxnSpPr>
            <a:stCxn id="78" idx="0"/>
            <a:endCxn id="70" idx="2"/>
          </p:cNvCxnSpPr>
          <p:nvPr/>
        </p:nvCxnSpPr>
        <p:spPr>
          <a:xfrm flipV="1">
            <a:off x="964381" y="3357562"/>
            <a:ext cx="0" cy="142876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2" name="81 Rectángulo redondeado"/>
          <p:cNvSpPr/>
          <p:nvPr/>
        </p:nvSpPr>
        <p:spPr>
          <a:xfrm>
            <a:off x="2071670" y="3000372"/>
            <a:ext cx="1500198" cy="428628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cxnSp>
        <p:nvCxnSpPr>
          <p:cNvPr id="85" name="84 Forma"/>
          <p:cNvCxnSpPr>
            <a:stCxn id="71" idx="3"/>
          </p:cNvCxnSpPr>
          <p:nvPr/>
        </p:nvCxnSpPr>
        <p:spPr>
          <a:xfrm>
            <a:off x="1785918" y="3128989"/>
            <a:ext cx="142876" cy="2657465"/>
          </a:xfrm>
          <a:prstGeom prst="bentConnector2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6" name="85 Rectángulo redondeado"/>
          <p:cNvSpPr/>
          <p:nvPr/>
        </p:nvSpPr>
        <p:spPr>
          <a:xfrm>
            <a:off x="214282" y="4572008"/>
            <a:ext cx="1500198" cy="428628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87" name="86 CuadroTexto"/>
          <p:cNvSpPr txBox="1"/>
          <p:nvPr/>
        </p:nvSpPr>
        <p:spPr>
          <a:xfrm>
            <a:off x="214282" y="4572008"/>
            <a:ext cx="1500198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DIRECCIÓN DE RECURSOS HUMANOS</a:t>
            </a:r>
          </a:p>
          <a:p>
            <a:pPr algn="ctr"/>
            <a:endParaRPr lang="es-MX" sz="500" b="1" dirty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DIRECTOR DE RECURSOS HUMANOS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ENFRA. GERARDINA JOSEFINA PEÑA RODRÍGUEZ</a:t>
            </a:r>
          </a:p>
          <a:p>
            <a:pPr algn="ctr"/>
            <a:endParaRPr lang="es-MX" sz="500" b="1" dirty="0">
              <a:latin typeface="Candara" pitchFamily="34" charset="0"/>
            </a:endParaRPr>
          </a:p>
        </p:txBody>
      </p:sp>
      <p:cxnSp>
        <p:nvCxnSpPr>
          <p:cNvPr id="91" name="90 Conector recto"/>
          <p:cNvCxnSpPr/>
          <p:nvPr/>
        </p:nvCxnSpPr>
        <p:spPr>
          <a:xfrm>
            <a:off x="1714480" y="4786322"/>
            <a:ext cx="214314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2" name="91 Rectángulo redondeado"/>
          <p:cNvSpPr/>
          <p:nvPr/>
        </p:nvSpPr>
        <p:spPr>
          <a:xfrm>
            <a:off x="285720" y="5072074"/>
            <a:ext cx="1428760" cy="285752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sz="500" dirty="0">
              <a:latin typeface="Candara" pitchFamily="34" charset="0"/>
            </a:endParaRPr>
          </a:p>
        </p:txBody>
      </p:sp>
      <p:sp>
        <p:nvSpPr>
          <p:cNvPr id="93" name="92 CuadroTexto"/>
          <p:cNvSpPr txBox="1"/>
          <p:nvPr/>
        </p:nvSpPr>
        <p:spPr>
          <a:xfrm>
            <a:off x="285720" y="5072074"/>
            <a:ext cx="1428760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SECRETARIA</a:t>
            </a:r>
          </a:p>
        </p:txBody>
      </p:sp>
      <p:cxnSp>
        <p:nvCxnSpPr>
          <p:cNvPr id="95" name="94 Conector recto"/>
          <p:cNvCxnSpPr>
            <a:stCxn id="87" idx="2"/>
            <a:endCxn id="87" idx="2"/>
          </p:cNvCxnSpPr>
          <p:nvPr/>
        </p:nvCxnSpPr>
        <p:spPr>
          <a:xfrm rot="5400000">
            <a:off x="964381" y="5126006"/>
            <a:ext cx="1588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9" name="98 Conector recto"/>
          <p:cNvCxnSpPr/>
          <p:nvPr/>
        </p:nvCxnSpPr>
        <p:spPr>
          <a:xfrm rot="5400000">
            <a:off x="965175" y="5035561"/>
            <a:ext cx="70644" cy="794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2" name="101 Rectángulo redondeado"/>
          <p:cNvSpPr/>
          <p:nvPr/>
        </p:nvSpPr>
        <p:spPr>
          <a:xfrm>
            <a:off x="428596" y="5572140"/>
            <a:ext cx="1071570" cy="357190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103" name="102 CuadroTexto"/>
          <p:cNvSpPr txBox="1"/>
          <p:nvPr/>
        </p:nvSpPr>
        <p:spPr>
          <a:xfrm>
            <a:off x="428596" y="5643578"/>
            <a:ext cx="107157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ADQUISICIONES</a:t>
            </a:r>
          </a:p>
          <a:p>
            <a:pPr algn="ctr"/>
            <a:r>
              <a:rPr lang="es-MX" sz="500" b="1" dirty="0" smtClean="0">
                <a:latin typeface="Candara" pitchFamily="34" charset="0"/>
              </a:rPr>
              <a:t>C. JULIÁN PEÑA VARGAS</a:t>
            </a:r>
            <a:endParaRPr lang="es-MX" sz="500" b="1" dirty="0">
              <a:latin typeface="Candara" pitchFamily="34" charset="0"/>
            </a:endParaRPr>
          </a:p>
        </p:txBody>
      </p:sp>
      <p:cxnSp>
        <p:nvCxnSpPr>
          <p:cNvPr id="107" name="106 Conector recto"/>
          <p:cNvCxnSpPr/>
          <p:nvPr/>
        </p:nvCxnSpPr>
        <p:spPr>
          <a:xfrm>
            <a:off x="1500166" y="5786454"/>
            <a:ext cx="428628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0" name="109 CuadroTexto"/>
          <p:cNvSpPr txBox="1"/>
          <p:nvPr/>
        </p:nvSpPr>
        <p:spPr>
          <a:xfrm>
            <a:off x="2071670" y="3000372"/>
            <a:ext cx="150019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SINDICATURA</a:t>
            </a:r>
          </a:p>
          <a:p>
            <a:pPr algn="ctr"/>
            <a:endParaRPr lang="es-MX" sz="500" b="1" dirty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SINDICA MUNICIPAL</a:t>
            </a:r>
          </a:p>
          <a:p>
            <a:pPr algn="ctr"/>
            <a:r>
              <a:rPr lang="es-MX" sz="500" dirty="0" err="1" smtClean="0">
                <a:latin typeface="Candara" pitchFamily="34" charset="0"/>
              </a:rPr>
              <a:t>PROFA</a:t>
            </a:r>
            <a:r>
              <a:rPr lang="es-MX" sz="500" dirty="0" smtClean="0">
                <a:latin typeface="Candara" pitchFamily="34" charset="0"/>
              </a:rPr>
              <a:t>. MA. GUADALUPE PIMENTEL ZAPATA</a:t>
            </a:r>
            <a:endParaRPr lang="es-MX" sz="500" dirty="0">
              <a:latin typeface="Candara" pitchFamily="34" charset="0"/>
            </a:endParaRPr>
          </a:p>
        </p:txBody>
      </p:sp>
      <p:sp>
        <p:nvSpPr>
          <p:cNvPr id="111" name="110 Rectángulo redondeado"/>
          <p:cNvSpPr/>
          <p:nvPr/>
        </p:nvSpPr>
        <p:spPr>
          <a:xfrm>
            <a:off x="2143108" y="3571876"/>
            <a:ext cx="1357322" cy="285752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112" name="111 CuadroTexto"/>
          <p:cNvSpPr txBox="1"/>
          <p:nvPr/>
        </p:nvSpPr>
        <p:spPr>
          <a:xfrm>
            <a:off x="2143108" y="3571876"/>
            <a:ext cx="1357322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SECRETARIA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LAURA ESTRELLA BRISEÑO FLORES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114" name="113 Conector recto"/>
          <p:cNvCxnSpPr>
            <a:stCxn id="110" idx="2"/>
            <a:endCxn id="112" idx="0"/>
          </p:cNvCxnSpPr>
          <p:nvPr/>
        </p:nvCxnSpPr>
        <p:spPr>
          <a:xfrm rot="5400000">
            <a:off x="2736072" y="3486179"/>
            <a:ext cx="171394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6" name="115 Conector recto"/>
          <p:cNvCxnSpPr/>
          <p:nvPr/>
        </p:nvCxnSpPr>
        <p:spPr>
          <a:xfrm rot="5400000">
            <a:off x="2751125" y="2892421"/>
            <a:ext cx="214314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8" name="117 Conector recto"/>
          <p:cNvCxnSpPr/>
          <p:nvPr/>
        </p:nvCxnSpPr>
        <p:spPr>
          <a:xfrm>
            <a:off x="4000496" y="2786058"/>
            <a:ext cx="5143504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9" name="118 Rectángulo redondeado"/>
          <p:cNvSpPr/>
          <p:nvPr/>
        </p:nvSpPr>
        <p:spPr>
          <a:xfrm>
            <a:off x="3714744" y="3000372"/>
            <a:ext cx="928694" cy="428628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120" name="119 CuadroTexto"/>
          <p:cNvSpPr txBox="1"/>
          <p:nvPr/>
        </p:nvSpPr>
        <p:spPr>
          <a:xfrm>
            <a:off x="3643306" y="3000372"/>
            <a:ext cx="107157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CONTRALORÍA</a:t>
            </a:r>
          </a:p>
          <a:p>
            <a:pPr algn="ctr"/>
            <a:endParaRPr lang="es-MX" sz="500" b="1" dirty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CONTRALOR MUNICIPAL</a:t>
            </a:r>
            <a:endParaRPr lang="es-MX" sz="500" dirty="0" smtClean="0">
              <a:latin typeface="Candara" pitchFamily="34" charset="0"/>
            </a:endParaRPr>
          </a:p>
          <a:p>
            <a:pPr algn="ctr"/>
            <a:r>
              <a:rPr lang="es-MX" sz="500" dirty="0" smtClean="0">
                <a:latin typeface="Candara" pitchFamily="34" charset="0"/>
              </a:rPr>
              <a:t>LIC. JESÚS SALINAS ALANÍS </a:t>
            </a:r>
          </a:p>
          <a:p>
            <a:pPr algn="ctr"/>
            <a:endParaRPr lang="es-MX" sz="500" b="1" dirty="0">
              <a:latin typeface="Candara" pitchFamily="34" charset="0"/>
            </a:endParaRPr>
          </a:p>
          <a:p>
            <a:pPr algn="ctr"/>
            <a:endParaRPr lang="es-MX" sz="500" b="1" dirty="0">
              <a:latin typeface="Candara" pitchFamily="34" charset="0"/>
            </a:endParaRPr>
          </a:p>
        </p:txBody>
      </p:sp>
      <p:cxnSp>
        <p:nvCxnSpPr>
          <p:cNvPr id="122" name="121 Conector recto"/>
          <p:cNvCxnSpPr/>
          <p:nvPr/>
        </p:nvCxnSpPr>
        <p:spPr>
          <a:xfrm rot="5400000">
            <a:off x="4107653" y="2893215"/>
            <a:ext cx="214314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4" name="123 Rectángulo redondeado"/>
          <p:cNvSpPr/>
          <p:nvPr/>
        </p:nvSpPr>
        <p:spPr>
          <a:xfrm>
            <a:off x="4714876" y="3000372"/>
            <a:ext cx="1285884" cy="500066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125" name="124 CuadroTexto"/>
          <p:cNvSpPr txBox="1"/>
          <p:nvPr/>
        </p:nvSpPr>
        <p:spPr>
          <a:xfrm>
            <a:off x="4714876" y="3071810"/>
            <a:ext cx="1285884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DIRECCIÓN DE DESARROLLO SOCIAL</a:t>
            </a:r>
          </a:p>
          <a:p>
            <a:pPr algn="ctr"/>
            <a:endParaRPr lang="es-MX" sz="500" b="1" dirty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DIRECTOR DE DESARROLLO SOCIAL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ING. ABELARDO BERNARDO TORRES</a:t>
            </a:r>
            <a:r>
              <a:rPr lang="es-MX" sz="500" b="1" dirty="0" smtClean="0">
                <a:latin typeface="Candara" pitchFamily="34" charset="0"/>
              </a:rPr>
              <a:t> </a:t>
            </a:r>
          </a:p>
          <a:p>
            <a:pPr algn="ctr"/>
            <a:r>
              <a:rPr lang="es-MX" sz="500" b="1" dirty="0" smtClean="0">
                <a:latin typeface="Candara" pitchFamily="34" charset="0"/>
              </a:rPr>
              <a:t> </a:t>
            </a:r>
            <a:endParaRPr lang="es-MX" sz="500" b="1" dirty="0">
              <a:latin typeface="Candara" pitchFamily="34" charset="0"/>
            </a:endParaRPr>
          </a:p>
        </p:txBody>
      </p:sp>
      <p:cxnSp>
        <p:nvCxnSpPr>
          <p:cNvPr id="127" name="126 Conector recto"/>
          <p:cNvCxnSpPr/>
          <p:nvPr/>
        </p:nvCxnSpPr>
        <p:spPr>
          <a:xfrm rot="5400000">
            <a:off x="5180017" y="2892421"/>
            <a:ext cx="214314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8" name="127 Rectángulo redondeado"/>
          <p:cNvSpPr/>
          <p:nvPr/>
        </p:nvSpPr>
        <p:spPr>
          <a:xfrm>
            <a:off x="4714876" y="3643314"/>
            <a:ext cx="1285884" cy="285752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sp>
        <p:nvSpPr>
          <p:cNvPr id="129" name="128 CuadroTexto"/>
          <p:cNvSpPr txBox="1"/>
          <p:nvPr/>
        </p:nvSpPr>
        <p:spPr>
          <a:xfrm>
            <a:off x="4714876" y="3643314"/>
            <a:ext cx="1285884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SECRETARIA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MAYRA ELENA PEÑA </a:t>
            </a:r>
            <a:r>
              <a:rPr lang="es-MX" sz="500" dirty="0" err="1" smtClean="0">
                <a:latin typeface="Candara" pitchFamily="34" charset="0"/>
              </a:rPr>
              <a:t>MARTINEZ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137" name="136 Conector recto"/>
          <p:cNvCxnSpPr>
            <a:endCxn id="129" idx="0"/>
          </p:cNvCxnSpPr>
          <p:nvPr/>
        </p:nvCxnSpPr>
        <p:spPr>
          <a:xfrm rot="5400000">
            <a:off x="5286777" y="3571479"/>
            <a:ext cx="142876" cy="794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2" name="141 Rectángulo redondeado"/>
          <p:cNvSpPr/>
          <p:nvPr/>
        </p:nvSpPr>
        <p:spPr>
          <a:xfrm>
            <a:off x="3714744" y="3571876"/>
            <a:ext cx="928694" cy="357190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143" name="142 CuadroTexto"/>
          <p:cNvSpPr txBox="1"/>
          <p:nvPr/>
        </p:nvSpPr>
        <p:spPr>
          <a:xfrm>
            <a:off x="3643306" y="3571876"/>
            <a:ext cx="1071570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AUXILIAR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C.P. ERIKA MARLEN OCHOA RODRÍGUEZ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145" name="144 Conector recto"/>
          <p:cNvCxnSpPr/>
          <p:nvPr/>
        </p:nvCxnSpPr>
        <p:spPr>
          <a:xfrm rot="5400000">
            <a:off x="4144166" y="3499644"/>
            <a:ext cx="142876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6" name="145 Rectángulo redondeado"/>
          <p:cNvSpPr/>
          <p:nvPr/>
        </p:nvSpPr>
        <p:spPr>
          <a:xfrm>
            <a:off x="6143636" y="3000372"/>
            <a:ext cx="1500198" cy="785818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cxnSp>
        <p:nvCxnSpPr>
          <p:cNvPr id="149" name="148 Conector recto"/>
          <p:cNvCxnSpPr/>
          <p:nvPr/>
        </p:nvCxnSpPr>
        <p:spPr>
          <a:xfrm rot="5400000">
            <a:off x="6823091" y="2892421"/>
            <a:ext cx="214314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1" name="150 CuadroTexto"/>
          <p:cNvSpPr txBox="1"/>
          <p:nvPr/>
        </p:nvSpPr>
        <p:spPr>
          <a:xfrm>
            <a:off x="6143636" y="3071810"/>
            <a:ext cx="1500198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DIRECCIÓN DE DESARROLLO URBANO Y TENENCIA DE LA TIERRA EN COORDINACIÓN CON LA DIRECCIÓN DE ASUNTOS JURÍDICOS</a:t>
            </a:r>
          </a:p>
          <a:p>
            <a:pPr algn="ctr"/>
            <a:endParaRPr lang="es-MX" sz="500" b="1" dirty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DIRECTOR DE DESARROLLO URBANO Y TENENCIA DE LA TIERRA / ASUNTOS JURÍDICOS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LIC. LUIS ALANÍS CANTÚ</a:t>
            </a:r>
          </a:p>
          <a:p>
            <a:pPr algn="ctr"/>
            <a:endParaRPr lang="es-MX" sz="500" b="1" dirty="0">
              <a:latin typeface="Candara" pitchFamily="34" charset="0"/>
            </a:endParaRPr>
          </a:p>
          <a:p>
            <a:pPr algn="ctr"/>
            <a:endParaRPr lang="es-MX" sz="500" b="1" dirty="0" smtClean="0">
              <a:latin typeface="Candara" pitchFamily="34" charset="0"/>
            </a:endParaRPr>
          </a:p>
          <a:p>
            <a:pPr algn="ctr"/>
            <a:endParaRPr lang="es-MX" sz="500" b="1" dirty="0">
              <a:latin typeface="Candara" pitchFamily="34" charset="0"/>
            </a:endParaRPr>
          </a:p>
        </p:txBody>
      </p:sp>
      <p:sp>
        <p:nvSpPr>
          <p:cNvPr id="152" name="151 Rectángulo redondeado"/>
          <p:cNvSpPr/>
          <p:nvPr/>
        </p:nvSpPr>
        <p:spPr>
          <a:xfrm>
            <a:off x="6357950" y="3929066"/>
            <a:ext cx="1071570" cy="285752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153" name="152 CuadroTexto"/>
          <p:cNvSpPr txBox="1"/>
          <p:nvPr/>
        </p:nvSpPr>
        <p:spPr>
          <a:xfrm>
            <a:off x="6357950" y="3929066"/>
            <a:ext cx="1071570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SUBDIRECTOR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ING. LUIS FRANCISCO OCHOA PÉREZ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155" name="154 Conector recto"/>
          <p:cNvCxnSpPr/>
          <p:nvPr/>
        </p:nvCxnSpPr>
        <p:spPr>
          <a:xfrm rot="5400000">
            <a:off x="6787372" y="3856834"/>
            <a:ext cx="142876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7" name="156 CuadroTexto"/>
          <p:cNvSpPr txBox="1"/>
          <p:nvPr/>
        </p:nvSpPr>
        <p:spPr>
          <a:xfrm>
            <a:off x="7500958" y="1785926"/>
            <a:ext cx="1285884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s-MX" sz="500" dirty="0">
              <a:latin typeface="Candara" pitchFamily="34" charset="0"/>
            </a:endParaRPr>
          </a:p>
          <a:p>
            <a:pPr algn="ctr"/>
            <a:endParaRPr lang="es-MX" sz="500" dirty="0">
              <a:latin typeface="Candara" pitchFamily="34" charset="0"/>
            </a:endParaRPr>
          </a:p>
        </p:txBody>
      </p:sp>
      <p:cxnSp>
        <p:nvCxnSpPr>
          <p:cNvPr id="175" name="174 Conector recto"/>
          <p:cNvCxnSpPr/>
          <p:nvPr/>
        </p:nvCxnSpPr>
        <p:spPr>
          <a:xfrm rot="5400000">
            <a:off x="3715538" y="2570950"/>
            <a:ext cx="428628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3" name="182 Forma"/>
          <p:cNvCxnSpPr>
            <a:stCxn id="125" idx="3"/>
          </p:cNvCxnSpPr>
          <p:nvPr/>
        </p:nvCxnSpPr>
        <p:spPr>
          <a:xfrm>
            <a:off x="6000760" y="3310337"/>
            <a:ext cx="71438" cy="1118795"/>
          </a:xfrm>
          <a:prstGeom prst="bentConnector2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4" name="183 Rectángulo redondeado"/>
          <p:cNvSpPr/>
          <p:nvPr/>
        </p:nvSpPr>
        <p:spPr>
          <a:xfrm>
            <a:off x="4714876" y="4071942"/>
            <a:ext cx="1285884" cy="571504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185" name="184 CuadroTexto"/>
          <p:cNvSpPr txBox="1"/>
          <p:nvPr/>
        </p:nvSpPr>
        <p:spPr>
          <a:xfrm>
            <a:off x="4714876" y="4143380"/>
            <a:ext cx="1285884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INSTITUTO DE LA MUJER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NORMA PATRICIA FLORES PEÑA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MARICELA OCHOA MONSIABAIS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LYDIA GUAJARDO GARCÍA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ANA ROSA MARTÍNEZ SUAREZ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188" name="187 Conector recto"/>
          <p:cNvCxnSpPr/>
          <p:nvPr/>
        </p:nvCxnSpPr>
        <p:spPr>
          <a:xfrm>
            <a:off x="6000760" y="4429132"/>
            <a:ext cx="71438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8" name="97 Rectángulo redondeado"/>
          <p:cNvSpPr/>
          <p:nvPr/>
        </p:nvSpPr>
        <p:spPr>
          <a:xfrm>
            <a:off x="7786710" y="3000372"/>
            <a:ext cx="1000132" cy="714380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cxnSp>
        <p:nvCxnSpPr>
          <p:cNvPr id="101" name="100 Conector recto"/>
          <p:cNvCxnSpPr/>
          <p:nvPr/>
        </p:nvCxnSpPr>
        <p:spPr>
          <a:xfrm rot="5400000">
            <a:off x="8179619" y="2893215"/>
            <a:ext cx="214314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5" name="104 Rectángulo"/>
          <p:cNvSpPr/>
          <p:nvPr/>
        </p:nvSpPr>
        <p:spPr>
          <a:xfrm>
            <a:off x="7786710" y="3071810"/>
            <a:ext cx="1000132" cy="6309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DIRECCIÓN DE PROTECCIÓN CIVIL</a:t>
            </a:r>
          </a:p>
          <a:p>
            <a:pPr algn="ctr"/>
            <a:endParaRPr lang="es-MX" sz="500" b="1" dirty="0" smtClean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DIRECTOR DE PROTECCIÓN CIVIL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 JOSÉ HOMERO SILVA GARCÍA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123" name="122 Conector recto"/>
          <p:cNvCxnSpPr/>
          <p:nvPr/>
        </p:nvCxnSpPr>
        <p:spPr>
          <a:xfrm rot="5400000">
            <a:off x="4108447" y="2463793"/>
            <a:ext cx="214314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0" name="129 Conector angular"/>
          <p:cNvCxnSpPr/>
          <p:nvPr/>
        </p:nvCxnSpPr>
        <p:spPr>
          <a:xfrm>
            <a:off x="4214810" y="2571744"/>
            <a:ext cx="1857388" cy="1588"/>
          </a:xfrm>
          <a:prstGeom prst="bentConnector3">
            <a:avLst>
              <a:gd name="adj1" fmla="val 50000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4" name="133 Conector recto"/>
          <p:cNvCxnSpPr/>
          <p:nvPr/>
        </p:nvCxnSpPr>
        <p:spPr>
          <a:xfrm rot="5400000">
            <a:off x="5930116" y="2428074"/>
            <a:ext cx="285752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5" name="134 Rectángulo redondeado"/>
          <p:cNvSpPr/>
          <p:nvPr/>
        </p:nvSpPr>
        <p:spPr>
          <a:xfrm>
            <a:off x="6429388" y="1857364"/>
            <a:ext cx="1357322" cy="785818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136" name="135 CuadroTexto"/>
          <p:cNvSpPr txBox="1"/>
          <p:nvPr/>
        </p:nvSpPr>
        <p:spPr>
          <a:xfrm>
            <a:off x="6429388" y="1857364"/>
            <a:ext cx="1357322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INTENDENTES</a:t>
            </a:r>
            <a:endParaRPr lang="es-MX" sz="500" dirty="0" smtClean="0">
              <a:latin typeface="Candara" pitchFamily="34" charset="0"/>
            </a:endParaRPr>
          </a:p>
          <a:p>
            <a:pPr algn="ctr"/>
            <a:r>
              <a:rPr lang="es-MX" sz="500" dirty="0" smtClean="0">
                <a:latin typeface="Candara" pitchFamily="34" charset="0"/>
              </a:rPr>
              <a:t>C, EVA GUADALUPE IBARRA DE LA CRUZ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VERONICA LÓPEZ VILLARREAL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ENEDINA GARZA PEÑA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BRENDA CECILIA RODRÍGUEZ MARTÍNEZ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DELIA IBARRA PÉREZ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GLADIS BEATRIZ TORRES BUSTILLOS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SUSANA MARTÍNEZ DE LA CRUZ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MARÍA DEL REFUGIO GARZA PÉREZ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139" name="138 Conector recto"/>
          <p:cNvCxnSpPr/>
          <p:nvPr/>
        </p:nvCxnSpPr>
        <p:spPr>
          <a:xfrm>
            <a:off x="6072198" y="2285992"/>
            <a:ext cx="357190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1" name="80 Rectángulo redondeado"/>
          <p:cNvSpPr/>
          <p:nvPr/>
        </p:nvSpPr>
        <p:spPr>
          <a:xfrm>
            <a:off x="6357950" y="4357694"/>
            <a:ext cx="1071570" cy="285752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84" name="83 CuadroTexto"/>
          <p:cNvSpPr txBox="1"/>
          <p:nvPr/>
        </p:nvSpPr>
        <p:spPr>
          <a:xfrm>
            <a:off x="6357950" y="4357694"/>
            <a:ext cx="107157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SECRETARIA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NOELIA VILLARREAL FLORES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89" name="88 Conector recto"/>
          <p:cNvCxnSpPr/>
          <p:nvPr/>
        </p:nvCxnSpPr>
        <p:spPr>
          <a:xfrm rot="5400000">
            <a:off x="6770360" y="4302474"/>
            <a:ext cx="176899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2 Conector recto"/>
          <p:cNvCxnSpPr/>
          <p:nvPr/>
        </p:nvCxnSpPr>
        <p:spPr>
          <a:xfrm>
            <a:off x="0" y="2786058"/>
            <a:ext cx="6215074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3 Rectángulo redondeado"/>
          <p:cNvSpPr/>
          <p:nvPr/>
        </p:nvSpPr>
        <p:spPr>
          <a:xfrm>
            <a:off x="214282" y="3000372"/>
            <a:ext cx="1357322" cy="857256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5" name="4 CuadroTexto"/>
          <p:cNvSpPr txBox="1"/>
          <p:nvPr/>
        </p:nvSpPr>
        <p:spPr>
          <a:xfrm>
            <a:off x="214282" y="3071810"/>
            <a:ext cx="1357322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DIRECCIÓN DE FOMENTO AGROPECUARIO</a:t>
            </a:r>
          </a:p>
          <a:p>
            <a:pPr algn="ctr"/>
            <a:r>
              <a:rPr lang="es-MX" sz="500" dirty="0">
                <a:latin typeface="Candara" pitchFamily="34" charset="0"/>
              </a:rPr>
              <a:t>ING. SANTOS SALINAS MARICHALAR</a:t>
            </a:r>
          </a:p>
          <a:p>
            <a:pPr algn="ctr"/>
            <a:endParaRPr lang="es-MX" sz="500" dirty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SUBDIRECTOR  DE FOMENTO </a:t>
            </a:r>
            <a:r>
              <a:rPr lang="es-MX" sz="500" b="1" dirty="0" smtClean="0">
                <a:latin typeface="Candara" pitchFamily="34" charset="0"/>
              </a:rPr>
              <a:t>AGROPECUARIO</a:t>
            </a:r>
          </a:p>
          <a:p>
            <a:pPr algn="ctr"/>
            <a:r>
              <a:rPr lang="es-MX" sz="500" smtClean="0">
                <a:latin typeface="Candara" pitchFamily="34" charset="0"/>
              </a:rPr>
              <a:t>C. ALEXIS </a:t>
            </a:r>
            <a:r>
              <a:rPr lang="es-MX" sz="500" dirty="0" smtClean="0">
                <a:latin typeface="Candara" pitchFamily="34" charset="0"/>
              </a:rPr>
              <a:t>YAEL VALDEZ PEÑA</a:t>
            </a:r>
            <a:endParaRPr lang="es-MX" sz="500" dirty="0" smtClean="0">
              <a:latin typeface="Candara" pitchFamily="34" charset="0"/>
            </a:endParaRPr>
          </a:p>
        </p:txBody>
      </p:sp>
      <p:cxnSp>
        <p:nvCxnSpPr>
          <p:cNvPr id="7" name="6 Conector recto"/>
          <p:cNvCxnSpPr/>
          <p:nvPr/>
        </p:nvCxnSpPr>
        <p:spPr>
          <a:xfrm rot="5400000">
            <a:off x="750861" y="2892421"/>
            <a:ext cx="214314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9 Rectángulo redondeado"/>
          <p:cNvSpPr/>
          <p:nvPr/>
        </p:nvSpPr>
        <p:spPr>
          <a:xfrm>
            <a:off x="1714480" y="3071810"/>
            <a:ext cx="1285884" cy="428628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12" name="11 CuadroTexto"/>
          <p:cNvSpPr txBox="1"/>
          <p:nvPr/>
        </p:nvSpPr>
        <p:spPr>
          <a:xfrm>
            <a:off x="1714480" y="3071810"/>
            <a:ext cx="128588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DIRECCIÓN DE DEPORTES</a:t>
            </a:r>
          </a:p>
          <a:p>
            <a:pPr algn="ctr"/>
            <a:endParaRPr lang="es-MX" sz="500" b="1" dirty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DIRECTOR DE DEPORTES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BRANDON HERNÁN PEÑA BUSTILLOS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14" name="13 Conector recto"/>
          <p:cNvCxnSpPr/>
          <p:nvPr/>
        </p:nvCxnSpPr>
        <p:spPr>
          <a:xfrm rot="5400000">
            <a:off x="2215340" y="2928140"/>
            <a:ext cx="285752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14 Rectángulo redondeado"/>
          <p:cNvSpPr/>
          <p:nvPr/>
        </p:nvSpPr>
        <p:spPr>
          <a:xfrm>
            <a:off x="1714480" y="3643314"/>
            <a:ext cx="1285884" cy="357190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16" name="15 CuadroTexto"/>
          <p:cNvSpPr txBox="1"/>
          <p:nvPr/>
        </p:nvSpPr>
        <p:spPr>
          <a:xfrm>
            <a:off x="1714480" y="3643314"/>
            <a:ext cx="1285884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AUXILIAR DE DEPORTES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CARLOS DANIEL RODRIGUEZ CAMPOS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21" name="20 Conector recto"/>
          <p:cNvCxnSpPr>
            <a:stCxn id="12" idx="2"/>
            <a:endCxn id="15" idx="0"/>
          </p:cNvCxnSpPr>
          <p:nvPr/>
        </p:nvCxnSpPr>
        <p:spPr>
          <a:xfrm rot="5400000">
            <a:off x="2271725" y="3557617"/>
            <a:ext cx="171394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23 Rectángulo redondeado"/>
          <p:cNvSpPr/>
          <p:nvPr/>
        </p:nvSpPr>
        <p:spPr>
          <a:xfrm>
            <a:off x="3071802" y="3071810"/>
            <a:ext cx="1285884" cy="714380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25" name="24 CuadroTexto"/>
          <p:cNvSpPr txBox="1"/>
          <p:nvPr/>
        </p:nvSpPr>
        <p:spPr>
          <a:xfrm>
            <a:off x="3071802" y="3143248"/>
            <a:ext cx="1285884" cy="6309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DIRECCIÓN DE EDUCACIÓN, CULTURA Y EVENTOS</a:t>
            </a:r>
          </a:p>
          <a:p>
            <a:pPr algn="ctr"/>
            <a:endParaRPr lang="es-MX" sz="500" b="1" dirty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DIRECTOR DE EDUCACIÓN, CULTURA Y EVENTOS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PROFE. SIMÓN ENRIQUE RODRÍGUEZ TIJERINA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29" name="28 Conector recto"/>
          <p:cNvCxnSpPr/>
          <p:nvPr/>
        </p:nvCxnSpPr>
        <p:spPr>
          <a:xfrm rot="5400000">
            <a:off x="3572662" y="2928140"/>
            <a:ext cx="285752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29 Rectángulo redondeado"/>
          <p:cNvSpPr/>
          <p:nvPr/>
        </p:nvSpPr>
        <p:spPr>
          <a:xfrm>
            <a:off x="4572000" y="3071810"/>
            <a:ext cx="1000132" cy="714380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cxnSp>
        <p:nvCxnSpPr>
          <p:cNvPr id="32" name="31 Forma"/>
          <p:cNvCxnSpPr>
            <a:stCxn id="25" idx="3"/>
          </p:cNvCxnSpPr>
          <p:nvPr/>
        </p:nvCxnSpPr>
        <p:spPr>
          <a:xfrm>
            <a:off x="4357686" y="3458719"/>
            <a:ext cx="142876" cy="1756231"/>
          </a:xfrm>
          <a:prstGeom prst="bentConnector2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32 CuadroTexto"/>
          <p:cNvSpPr txBox="1"/>
          <p:nvPr/>
        </p:nvSpPr>
        <p:spPr>
          <a:xfrm>
            <a:off x="4572000" y="3143248"/>
            <a:ext cx="1000132" cy="6309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DIRECCIÓN DE ARCHIVO HISTÓRICO</a:t>
            </a:r>
          </a:p>
          <a:p>
            <a:pPr algn="ctr"/>
            <a:endParaRPr lang="es-MX" sz="500" b="1" dirty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DIRECTOR DE ARCHIVO HISTÓRICO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PROFE. JESÚS GERARDO BENÍTEZ ROSALES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35" name="34 Conector recto"/>
          <p:cNvCxnSpPr/>
          <p:nvPr/>
        </p:nvCxnSpPr>
        <p:spPr>
          <a:xfrm rot="5400000">
            <a:off x="4929190" y="2928934"/>
            <a:ext cx="285752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38 Rectángulo redondeado"/>
          <p:cNvSpPr/>
          <p:nvPr/>
        </p:nvSpPr>
        <p:spPr>
          <a:xfrm>
            <a:off x="4572000" y="3929066"/>
            <a:ext cx="928694" cy="285752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40" name="39 CuadroTexto"/>
          <p:cNvSpPr txBox="1"/>
          <p:nvPr/>
        </p:nvSpPr>
        <p:spPr>
          <a:xfrm>
            <a:off x="4572000" y="3929066"/>
            <a:ext cx="928694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SECRETARIO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CONCEPCIÓN GARZA PEÑA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42" name="41 Conector recto"/>
          <p:cNvCxnSpPr/>
          <p:nvPr/>
        </p:nvCxnSpPr>
        <p:spPr>
          <a:xfrm rot="5400000" flipH="1" flipV="1">
            <a:off x="4994629" y="3863627"/>
            <a:ext cx="154876" cy="2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49 Conector recto"/>
          <p:cNvCxnSpPr/>
          <p:nvPr/>
        </p:nvCxnSpPr>
        <p:spPr>
          <a:xfrm rot="5400000">
            <a:off x="6072198" y="2928934"/>
            <a:ext cx="285752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4" name="53 Rectángulo redondeado"/>
          <p:cNvSpPr/>
          <p:nvPr/>
        </p:nvSpPr>
        <p:spPr>
          <a:xfrm>
            <a:off x="3071802" y="3857628"/>
            <a:ext cx="1285884" cy="928694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55" name="54 CuadroTexto"/>
          <p:cNvSpPr txBox="1"/>
          <p:nvPr/>
        </p:nvSpPr>
        <p:spPr>
          <a:xfrm>
            <a:off x="3071802" y="3857628"/>
            <a:ext cx="1285884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CHOFERES DE TRANSPORTE ESCOLAR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FELIPE ABIEL PEÑA MARTÍNEZ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JUAN ENRIQUE RAMÍREZ DE LA ROSA 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ANGEL JAIME VILLARREAL OCHOA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MA. DE JESÚS RODRÍGUEZ CRUZ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MARTIN ERASMO CASTRO GONZÁLEZ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PEDRO ARTURO GUAJARDO DE LA CRUZ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RICARDO GONZÁLEZ PÉREZ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ISRAEL MARTÍNEZ RUBIO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57" name="56 Conector recto"/>
          <p:cNvCxnSpPr/>
          <p:nvPr/>
        </p:nvCxnSpPr>
        <p:spPr>
          <a:xfrm>
            <a:off x="4357686" y="4286256"/>
            <a:ext cx="142876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9" name="58 Rectángulo redondeado"/>
          <p:cNvSpPr/>
          <p:nvPr/>
        </p:nvSpPr>
        <p:spPr>
          <a:xfrm>
            <a:off x="2928926" y="4857760"/>
            <a:ext cx="1428760" cy="928694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60" name="59 CuadroTexto"/>
          <p:cNvSpPr txBox="1"/>
          <p:nvPr/>
        </p:nvSpPr>
        <p:spPr>
          <a:xfrm>
            <a:off x="2928926" y="4857760"/>
            <a:ext cx="142876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APOYOS ESCOLARES 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JUANA RODRÍGUEZ CRUZ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OLGA LIDIA ZAMBRANO GARZA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CLAUDIA VERÓNICA FLORES PÉREZ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MARÍA DEL CARMEN MORENO CASTRO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MARTHA IRENE HERNÁNDEZ MEJIA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OLIVIA CABELLO GARZA 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MARTHA EUSTOLIA LIMÓN ENRÍQUEZ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62" name="61 Conector recto"/>
          <p:cNvCxnSpPr/>
          <p:nvPr/>
        </p:nvCxnSpPr>
        <p:spPr>
          <a:xfrm>
            <a:off x="4357686" y="5214950"/>
            <a:ext cx="142876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5" name="64 Rectángulo redondeado"/>
          <p:cNvSpPr/>
          <p:nvPr/>
        </p:nvSpPr>
        <p:spPr>
          <a:xfrm>
            <a:off x="1714480" y="4071942"/>
            <a:ext cx="1285884" cy="285752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66" name="65 CuadroTexto"/>
          <p:cNvSpPr txBox="1"/>
          <p:nvPr/>
        </p:nvSpPr>
        <p:spPr>
          <a:xfrm>
            <a:off x="1714480" y="4071942"/>
            <a:ext cx="1285884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ENTRENADOR  DE DEPORTES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LAURA LETICIA GARZA LUCIO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68" name="67 Forma"/>
          <p:cNvCxnSpPr>
            <a:stCxn id="12" idx="1"/>
          </p:cNvCxnSpPr>
          <p:nvPr/>
        </p:nvCxnSpPr>
        <p:spPr>
          <a:xfrm rot="10800000" flipV="1">
            <a:off x="1643042" y="3271864"/>
            <a:ext cx="71438" cy="871515"/>
          </a:xfrm>
          <a:prstGeom prst="bentConnector2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69 Conector recto"/>
          <p:cNvCxnSpPr/>
          <p:nvPr/>
        </p:nvCxnSpPr>
        <p:spPr>
          <a:xfrm rot="5400000">
            <a:off x="1429522" y="4357694"/>
            <a:ext cx="427834" cy="794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4" name="73 Conector recto"/>
          <p:cNvCxnSpPr>
            <a:endCxn id="66" idx="1"/>
          </p:cNvCxnSpPr>
          <p:nvPr/>
        </p:nvCxnSpPr>
        <p:spPr>
          <a:xfrm flipV="1">
            <a:off x="1643042" y="4195053"/>
            <a:ext cx="71438" cy="19765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35 Rectángulo redondeado"/>
          <p:cNvSpPr/>
          <p:nvPr/>
        </p:nvSpPr>
        <p:spPr>
          <a:xfrm>
            <a:off x="5643570" y="3071810"/>
            <a:ext cx="1285884" cy="642942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800" b="1" dirty="0" smtClean="0">
                <a:latin typeface="Candara" pitchFamily="34" charset="0"/>
              </a:rPr>
              <a:t>SECRETARIA DE OBRAS PUBLICAS  EN COORDINACIÓN CON  SERVICIOS PRIMARIOS</a:t>
            </a:r>
          </a:p>
          <a:p>
            <a:pPr algn="ctr"/>
            <a:endParaRPr lang="es-MX" sz="800" b="1" dirty="0" smtClean="0">
              <a:latin typeface="Candara" pitchFamily="34" charset="0"/>
            </a:endParaRPr>
          </a:p>
          <a:p>
            <a:pPr algn="ctr"/>
            <a:r>
              <a:rPr lang="es-MX" sz="800" b="1" dirty="0" smtClean="0">
                <a:latin typeface="Candara" pitchFamily="34" charset="0"/>
              </a:rPr>
              <a:t>SECRETARIO DE OBRAS PUBLICAS</a:t>
            </a:r>
          </a:p>
          <a:p>
            <a:pPr algn="ctr"/>
            <a:r>
              <a:rPr lang="es-MX" sz="800" dirty="0" smtClean="0">
                <a:latin typeface="Candara" pitchFamily="34" charset="0"/>
              </a:rPr>
              <a:t>C. MARIO LÓPEZ VILLARREAL</a:t>
            </a:r>
          </a:p>
        </p:txBody>
      </p:sp>
      <p:sp>
        <p:nvSpPr>
          <p:cNvPr id="37" name="36 Rectángulo"/>
          <p:cNvSpPr/>
          <p:nvPr/>
        </p:nvSpPr>
        <p:spPr>
          <a:xfrm>
            <a:off x="5643570" y="3143248"/>
            <a:ext cx="1285884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SECRETARIA DE OBRAS PUBLICAS  EN COORDINACIÓN CON  SERVICIOS PRIMARIOS</a:t>
            </a:r>
          </a:p>
          <a:p>
            <a:pPr algn="ctr"/>
            <a:endParaRPr lang="es-MX" sz="500" b="1" dirty="0" smtClean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SECRETARIO DE OBRAS PUBLICAS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MARIO LÓPEZ VILLARREAL</a:t>
            </a:r>
          </a:p>
        </p:txBody>
      </p:sp>
      <p:cxnSp>
        <p:nvCxnSpPr>
          <p:cNvPr id="38" name="37 Conector recto"/>
          <p:cNvCxnSpPr/>
          <p:nvPr/>
        </p:nvCxnSpPr>
        <p:spPr>
          <a:xfrm rot="5400000">
            <a:off x="6144430" y="3785396"/>
            <a:ext cx="142876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44 Rectángulo redondeado"/>
          <p:cNvSpPr/>
          <p:nvPr/>
        </p:nvSpPr>
        <p:spPr>
          <a:xfrm>
            <a:off x="5643570" y="3857628"/>
            <a:ext cx="1214446" cy="571504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46" name="45 Rectángulo"/>
          <p:cNvSpPr/>
          <p:nvPr/>
        </p:nvSpPr>
        <p:spPr>
          <a:xfrm>
            <a:off x="5643570" y="3857628"/>
            <a:ext cx="1214446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AUXILIAR DE OBRAS PUBLICAS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C.P. RODOLFO FERNANDO RAMOS BUSTILLOS</a:t>
            </a:r>
          </a:p>
          <a:p>
            <a:pPr algn="ctr"/>
            <a:endParaRPr lang="es-MX" sz="500" dirty="0" smtClean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SUPERVISOR 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</a:t>
            </a:r>
            <a:r>
              <a:rPr lang="es-MX" sz="500" dirty="0" err="1" smtClean="0">
                <a:latin typeface="Candara" pitchFamily="34" charset="0"/>
              </a:rPr>
              <a:t>EURIEL</a:t>
            </a:r>
            <a:r>
              <a:rPr lang="es-MX" sz="500" dirty="0" smtClean="0">
                <a:latin typeface="Candara" pitchFamily="34" charset="0"/>
              </a:rPr>
              <a:t> ALEXIS OCHOA BUSTILLOS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47" name="46 Conector recto"/>
          <p:cNvCxnSpPr/>
          <p:nvPr/>
        </p:nvCxnSpPr>
        <p:spPr>
          <a:xfrm rot="5400000" flipH="1" flipV="1">
            <a:off x="6135678" y="4508528"/>
            <a:ext cx="160381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47 Rectángulo redondeado"/>
          <p:cNvSpPr/>
          <p:nvPr/>
        </p:nvSpPr>
        <p:spPr>
          <a:xfrm>
            <a:off x="5643570" y="4572008"/>
            <a:ext cx="1214414" cy="428628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sz="500" dirty="0">
              <a:latin typeface="Candara" pitchFamily="34" charset="0"/>
            </a:endParaRPr>
          </a:p>
        </p:txBody>
      </p:sp>
      <p:sp>
        <p:nvSpPr>
          <p:cNvPr id="49" name="48 Rectángulo"/>
          <p:cNvSpPr/>
          <p:nvPr/>
        </p:nvSpPr>
        <p:spPr>
          <a:xfrm>
            <a:off x="5715008" y="4572008"/>
            <a:ext cx="1143008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SECRETARIO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AMADO LIZANDRO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MONTALVO </a:t>
            </a:r>
            <a:r>
              <a:rPr lang="es-MX" sz="500" dirty="0" smtClean="0">
                <a:latin typeface="Candara" pitchFamily="34" charset="0"/>
              </a:rPr>
              <a:t>PÉREZ</a:t>
            </a:r>
          </a:p>
          <a:p>
            <a:pPr algn="ctr"/>
            <a:r>
              <a:rPr lang="es-MX" sz="500" dirty="0">
                <a:latin typeface="Candara" pitchFamily="34" charset="0"/>
              </a:rPr>
              <a:t>C. LORENZO DANIEL OCHOA GARCÍA</a:t>
            </a:r>
          </a:p>
          <a:p>
            <a:pPr algn="ctr"/>
            <a:endParaRPr lang="es-MX" sz="500" dirty="0">
              <a:latin typeface="Candara" pitchFamily="34" charset="0"/>
            </a:endParaRPr>
          </a:p>
        </p:txBody>
      </p:sp>
      <p:cxnSp>
        <p:nvCxnSpPr>
          <p:cNvPr id="51" name="50 Conector recto"/>
          <p:cNvCxnSpPr/>
          <p:nvPr/>
        </p:nvCxnSpPr>
        <p:spPr>
          <a:xfrm>
            <a:off x="6214280" y="5018936"/>
            <a:ext cx="794" cy="124576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2" name="51 Rectángulo redondeado"/>
          <p:cNvSpPr/>
          <p:nvPr/>
        </p:nvSpPr>
        <p:spPr>
          <a:xfrm>
            <a:off x="5607057" y="5127981"/>
            <a:ext cx="1214446" cy="357190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>
              <a:latin typeface="Candara" pitchFamily="34" charset="0"/>
            </a:endParaRPr>
          </a:p>
        </p:txBody>
      </p:sp>
      <p:sp>
        <p:nvSpPr>
          <p:cNvPr id="53" name="52 Rectángulo"/>
          <p:cNvSpPr/>
          <p:nvPr/>
        </p:nvSpPr>
        <p:spPr>
          <a:xfrm>
            <a:off x="5643570" y="5072074"/>
            <a:ext cx="121444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es-MX" sz="500" b="1" dirty="0" smtClean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SUPERVISOR </a:t>
            </a:r>
            <a:r>
              <a:rPr lang="es-MX" sz="500" b="1" dirty="0" smtClean="0">
                <a:latin typeface="Candara" pitchFamily="34" charset="0"/>
              </a:rPr>
              <a:t>DE SERVICIOS PRIMARIOS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SERGIO ELY CANO GARZA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56" name="55 Conector recto"/>
          <p:cNvCxnSpPr>
            <a:stCxn id="52" idx="2"/>
          </p:cNvCxnSpPr>
          <p:nvPr/>
        </p:nvCxnSpPr>
        <p:spPr>
          <a:xfrm>
            <a:off x="6214280" y="5485171"/>
            <a:ext cx="794" cy="301283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8" name="57 Rectángulo redondeado"/>
          <p:cNvSpPr/>
          <p:nvPr/>
        </p:nvSpPr>
        <p:spPr>
          <a:xfrm>
            <a:off x="5643570" y="5786454"/>
            <a:ext cx="1214414" cy="928694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61" name="60 CuadroTexto"/>
          <p:cNvSpPr txBox="1"/>
          <p:nvPr/>
        </p:nvSpPr>
        <p:spPr>
          <a:xfrm>
            <a:off x="5643570" y="5857892"/>
            <a:ext cx="121444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RECOLECCIÓN DE BASURA Y BASURERO MUNICIPAL</a:t>
            </a:r>
            <a:r>
              <a:rPr lang="es-MX" sz="500" dirty="0" smtClean="0">
                <a:latin typeface="Candara" pitchFamily="34" charset="0"/>
              </a:rPr>
              <a:t>.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ELISEO OYERVIDES ZAVALA 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FIDEL ORTIZ MARTÍNEZ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MARCO ANTONIO VALENZUELA BÁEZ 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LUIS REYES OCHOA BUSTILLOS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OMAR VILLARREAL FLORES</a:t>
            </a:r>
          </a:p>
          <a:p>
            <a:pPr algn="ctr"/>
            <a:endParaRPr lang="es-MX" sz="500" dirty="0" smtClean="0">
              <a:latin typeface="Candara" pitchFamily="34" charset="0"/>
            </a:endParaRPr>
          </a:p>
          <a:p>
            <a:pPr algn="ctr"/>
            <a:endParaRPr lang="es-MX" sz="500" dirty="0" smtClean="0">
              <a:latin typeface="Candara" pitchFamily="34" charset="0"/>
            </a:endParaRPr>
          </a:p>
          <a:p>
            <a:pPr algn="ctr"/>
            <a:endParaRPr lang="es-MX" sz="500" dirty="0" smtClean="0">
              <a:latin typeface="Candara" pitchFamily="34" charset="0"/>
            </a:endParaRPr>
          </a:p>
          <a:p>
            <a:pPr algn="ctr"/>
            <a:endParaRPr lang="es-MX" sz="500" b="1" dirty="0">
              <a:latin typeface="Candara" pitchFamily="34" charset="0"/>
            </a:endParaRPr>
          </a:p>
        </p:txBody>
      </p:sp>
      <p:sp>
        <p:nvSpPr>
          <p:cNvPr id="63" name="62 Rectángulo redondeado"/>
          <p:cNvSpPr/>
          <p:nvPr/>
        </p:nvSpPr>
        <p:spPr>
          <a:xfrm>
            <a:off x="4214810" y="5929330"/>
            <a:ext cx="1357322" cy="857256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64" name="63 CuadroTexto"/>
          <p:cNvSpPr txBox="1"/>
          <p:nvPr/>
        </p:nvSpPr>
        <p:spPr>
          <a:xfrm>
            <a:off x="4214810" y="5929330"/>
            <a:ext cx="135732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CHOFERES (PIPAS DE AGUA).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 C. RODOLFO RAMÓN RAMOS MORALES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ALEJANDRO CORTEZ CRUZ </a:t>
            </a:r>
            <a:endParaRPr lang="es-MX" sz="500" b="1" dirty="0" smtClean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BACHEO 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</a:t>
            </a:r>
            <a:r>
              <a:rPr lang="es-MX" sz="500" dirty="0" smtClean="0">
                <a:latin typeface="Candara" pitchFamily="34" charset="0"/>
              </a:rPr>
              <a:t>. JOSÉ LUIS GONZÁLEZ RAMÍREZ</a:t>
            </a:r>
          </a:p>
          <a:p>
            <a:pPr algn="ctr"/>
            <a:endParaRPr lang="es-MX" sz="500" dirty="0" smtClean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ENCARGADO DEL RASTRO MUNICIPAL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ALVARO EMANUEL GONZÁLEZ ALMAGUER</a:t>
            </a:r>
          </a:p>
          <a:p>
            <a:pPr algn="ctr"/>
            <a:endParaRPr lang="es-MX" sz="500" dirty="0" smtClean="0">
              <a:latin typeface="Candara" pitchFamily="34" charset="0"/>
            </a:endParaRPr>
          </a:p>
          <a:p>
            <a:pPr algn="ctr"/>
            <a:endParaRPr lang="es-MX" sz="500" dirty="0" smtClean="0"/>
          </a:p>
          <a:p>
            <a:pPr algn="ctr"/>
            <a:endParaRPr lang="es-MX" sz="500" b="1" dirty="0">
              <a:latin typeface="Candara" pitchFamily="34" charset="0"/>
            </a:endParaRPr>
          </a:p>
        </p:txBody>
      </p:sp>
      <p:sp>
        <p:nvSpPr>
          <p:cNvPr id="71" name="70 Rectángulo redondeado"/>
          <p:cNvSpPr/>
          <p:nvPr/>
        </p:nvSpPr>
        <p:spPr>
          <a:xfrm>
            <a:off x="7000892" y="6215082"/>
            <a:ext cx="1214446" cy="571504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72" name="71 CuadroTexto"/>
          <p:cNvSpPr txBox="1"/>
          <p:nvPr/>
        </p:nvSpPr>
        <p:spPr>
          <a:xfrm>
            <a:off x="7000892" y="6215082"/>
            <a:ext cx="121444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MANTENIMIENTO DE EDIFICIOS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LUIS ALBERTO CAMPOS HERNÁNDEZ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C.. ERASMO GUADALUPE BUSTILLOS PEÑA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CUTBERTO CANTÚ CANTÚ</a:t>
            </a:r>
            <a:endParaRPr lang="es-MX" sz="500" dirty="0">
              <a:latin typeface="Candara" pitchFamily="34" charset="0"/>
            </a:endParaRPr>
          </a:p>
        </p:txBody>
      </p:sp>
      <p:sp>
        <p:nvSpPr>
          <p:cNvPr id="76" name="75 Rectángulo redondeado"/>
          <p:cNvSpPr/>
          <p:nvPr/>
        </p:nvSpPr>
        <p:spPr>
          <a:xfrm>
            <a:off x="7143768" y="3786190"/>
            <a:ext cx="1500198" cy="1643074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CAMINOS, PLAZAS Y JARDINES</a:t>
            </a:r>
            <a:endParaRPr lang="es-MX" sz="500" b="1" dirty="0">
              <a:latin typeface="Candara" pitchFamily="34" charset="0"/>
            </a:endParaRPr>
          </a:p>
        </p:txBody>
      </p:sp>
      <p:sp>
        <p:nvSpPr>
          <p:cNvPr id="77" name="76 CuadroTexto"/>
          <p:cNvSpPr txBox="1"/>
          <p:nvPr/>
        </p:nvSpPr>
        <p:spPr>
          <a:xfrm>
            <a:off x="7143768" y="3786190"/>
            <a:ext cx="1500198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CAMINOS, PLAZAS Y JARDINES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C. FLORENTINO MARTÍNEZ GARCÍA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C. VIRGILIO LÓPEZ VILLARREAL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C. INOCENTE MONTALVO BETANCOURT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C. AGUSTÍN GARZA GONZÁLEZ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C. LIBERATO CANTÚ CANTÚ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C. NORA MARGARITA ORDOÑEZ JASSO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JESÚS PEÑA PEÑA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C. NARCEDALIA ZAMBRANO GARZA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C. JOSÉ DE JESÚS </a:t>
            </a:r>
            <a:r>
              <a:rPr lang="es-MX" sz="400" smtClean="0">
                <a:latin typeface="Candara" pitchFamily="34" charset="0"/>
              </a:rPr>
              <a:t>VÁZQUEZ GONZÁLEZ</a:t>
            </a:r>
            <a:endParaRPr lang="es-MX" sz="400" dirty="0" smtClean="0">
              <a:latin typeface="Candara" pitchFamily="34" charset="0"/>
            </a:endParaRPr>
          </a:p>
          <a:p>
            <a:pPr algn="ctr"/>
            <a:r>
              <a:rPr lang="es-MX" sz="400" dirty="0" smtClean="0">
                <a:latin typeface="Candara" pitchFamily="34" charset="0"/>
              </a:rPr>
              <a:t>C. RAFAEL CONTRERAS MÉNDEZ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EDUARDO LÓPEZ LERMA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C. GUADALUPE PEÑA BUSTILLOS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C, JOSÉ ÁNGEL RODRÍGUEZ OCHOA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C. RUBÉN ALEXANDER INFANTE MARTÍNEZ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C. EDGAR GUADALUPE CORTEZ CRUZ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C. JOSÉ LUIS GONZÁLEZ PEÑA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C. NAZARET ARAUJO RUBIO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C. </a:t>
            </a:r>
            <a:r>
              <a:rPr lang="es-MX" sz="400" dirty="0" err="1" smtClean="0">
                <a:latin typeface="Candara" pitchFamily="34" charset="0"/>
              </a:rPr>
              <a:t>DIUVAN</a:t>
            </a:r>
            <a:r>
              <a:rPr lang="es-MX" sz="400" dirty="0" smtClean="0">
                <a:latin typeface="Candara" pitchFamily="34" charset="0"/>
              </a:rPr>
              <a:t> </a:t>
            </a:r>
            <a:r>
              <a:rPr lang="es-MX" sz="400" dirty="0" err="1" smtClean="0">
                <a:latin typeface="Candara" pitchFamily="34" charset="0"/>
              </a:rPr>
              <a:t>JORDAN</a:t>
            </a:r>
            <a:r>
              <a:rPr lang="es-MX" sz="400" dirty="0" smtClean="0">
                <a:latin typeface="Candara" pitchFamily="34" charset="0"/>
              </a:rPr>
              <a:t> ARAUJO RUBIO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C. JUAN JOSÉ VITELA CANTÚ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C. ELÍAS ROJAS MONTES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C. </a:t>
            </a:r>
            <a:r>
              <a:rPr lang="es-MX" sz="400" dirty="0" err="1" smtClean="0">
                <a:latin typeface="Candara" pitchFamily="34" charset="0"/>
              </a:rPr>
              <a:t>DEYANIRA</a:t>
            </a:r>
            <a:r>
              <a:rPr lang="es-MX" sz="400" dirty="0" smtClean="0">
                <a:latin typeface="Candara" pitchFamily="34" charset="0"/>
              </a:rPr>
              <a:t> CRUZ SALAZAR</a:t>
            </a:r>
          </a:p>
          <a:p>
            <a:pPr algn="ctr"/>
            <a:endParaRPr lang="es-MX" sz="400" dirty="0" smtClean="0">
              <a:latin typeface="Candara" pitchFamily="34" charset="0"/>
            </a:endParaRPr>
          </a:p>
          <a:p>
            <a:pPr algn="ctr"/>
            <a:endParaRPr lang="es-MX" sz="500" dirty="0">
              <a:latin typeface="Candara" pitchFamily="34" charset="0"/>
            </a:endParaRPr>
          </a:p>
        </p:txBody>
      </p:sp>
      <p:sp>
        <p:nvSpPr>
          <p:cNvPr id="78" name="77 Rectángulo redondeado"/>
          <p:cNvSpPr/>
          <p:nvPr/>
        </p:nvSpPr>
        <p:spPr>
          <a:xfrm>
            <a:off x="7143768" y="3357562"/>
            <a:ext cx="1285884" cy="357190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80" name="79 CuadroTexto"/>
          <p:cNvSpPr txBox="1"/>
          <p:nvPr/>
        </p:nvSpPr>
        <p:spPr>
          <a:xfrm>
            <a:off x="7143768" y="3357562"/>
            <a:ext cx="1285884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ALUMBRADO PUBLICO</a:t>
            </a:r>
            <a:endParaRPr lang="es-MX" sz="500" dirty="0" smtClean="0">
              <a:latin typeface="Candara" pitchFamily="34" charset="0"/>
            </a:endParaRPr>
          </a:p>
          <a:p>
            <a:pPr algn="ctr"/>
            <a:r>
              <a:rPr lang="es-MX" sz="500" dirty="0" smtClean="0">
                <a:latin typeface="Candara" pitchFamily="34" charset="0"/>
              </a:rPr>
              <a:t>C. EVELIO VILLARREAL FLORES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LORENZO DANIEL OCHOA GARCÍA</a:t>
            </a:r>
            <a:endParaRPr lang="es-MX" sz="500" dirty="0">
              <a:latin typeface="Candara" pitchFamily="34" charset="0"/>
            </a:endParaRPr>
          </a:p>
        </p:txBody>
      </p:sp>
      <p:sp>
        <p:nvSpPr>
          <p:cNvPr id="81" name="80 Rectángulo redondeado"/>
          <p:cNvSpPr/>
          <p:nvPr/>
        </p:nvSpPr>
        <p:spPr>
          <a:xfrm>
            <a:off x="7143768" y="5500702"/>
            <a:ext cx="1285884" cy="642942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82" name="81 CuadroTexto"/>
          <p:cNvSpPr txBox="1"/>
          <p:nvPr/>
        </p:nvSpPr>
        <p:spPr>
          <a:xfrm>
            <a:off x="7143768" y="5500702"/>
            <a:ext cx="1285884" cy="6309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MECÁNICOS GENERALES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LAURENCIO CORTEZ GAMBOA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FEDERICO BURNEAS GARZA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JOSÉ LUIS GARCÍA ENRÍQUEZ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LEOPOLDO RODRÍGUEZ CRUZ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JUAN MANUEL GARCÍA PEÑA 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MIGUEL ÁNGEL CORTEZ RODRÍGUEZ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84" name="83 Forma"/>
          <p:cNvCxnSpPr>
            <a:stCxn id="36" idx="3"/>
          </p:cNvCxnSpPr>
          <p:nvPr/>
        </p:nvCxnSpPr>
        <p:spPr>
          <a:xfrm>
            <a:off x="6929454" y="3393281"/>
            <a:ext cx="142876" cy="2393173"/>
          </a:xfrm>
          <a:prstGeom prst="bentConnector2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5" name="94 Conector recto"/>
          <p:cNvCxnSpPr/>
          <p:nvPr/>
        </p:nvCxnSpPr>
        <p:spPr>
          <a:xfrm>
            <a:off x="7072330" y="3571876"/>
            <a:ext cx="71438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8" name="97 Conector recto"/>
          <p:cNvCxnSpPr/>
          <p:nvPr/>
        </p:nvCxnSpPr>
        <p:spPr>
          <a:xfrm>
            <a:off x="7072330" y="4143380"/>
            <a:ext cx="71438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2" name="101 Rectángulo redondeado"/>
          <p:cNvSpPr/>
          <p:nvPr/>
        </p:nvSpPr>
        <p:spPr>
          <a:xfrm>
            <a:off x="7000892" y="2357430"/>
            <a:ext cx="1357322" cy="857256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104" name="103 CuadroTexto"/>
          <p:cNvSpPr txBox="1"/>
          <p:nvPr/>
        </p:nvSpPr>
        <p:spPr>
          <a:xfrm>
            <a:off x="7000892" y="2357430"/>
            <a:ext cx="1357322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CLÍNICA MUNICIPAL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DR. JOSÉ LUIS BRAVO NIÑO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DRA. MARÍA NANCY CARDENAS ALVARADO 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ENFRA. CLAUDIA ELIZABETH CRUZ CORTEZ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MARÍA DEL CARMEN PÉREZ MEJÍA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JUDITH ADALINDA ELIZABETH BUSTILLOS UVALLE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MARIA ELENA CANTÚ OCHOA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107" name="106 Conector recto"/>
          <p:cNvCxnSpPr/>
          <p:nvPr/>
        </p:nvCxnSpPr>
        <p:spPr>
          <a:xfrm>
            <a:off x="6215074" y="2786058"/>
            <a:ext cx="785818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9" name="108 Rectángulo redondeado"/>
          <p:cNvSpPr/>
          <p:nvPr/>
        </p:nvSpPr>
        <p:spPr>
          <a:xfrm>
            <a:off x="2857488" y="6072206"/>
            <a:ext cx="1214446" cy="428628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110" name="109 CuadroTexto"/>
          <p:cNvSpPr txBox="1"/>
          <p:nvPr/>
        </p:nvSpPr>
        <p:spPr>
          <a:xfrm>
            <a:off x="2857488" y="6072206"/>
            <a:ext cx="121444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VELADORES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GILBERTO RODRÍGUEZ CANO 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REY DAVID AGUIRRE PEÑA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C.. LUIS GONZÁLEZ MORALES</a:t>
            </a:r>
          </a:p>
          <a:p>
            <a:pPr algn="ctr"/>
            <a:endParaRPr lang="es-MX" sz="500" dirty="0" smtClean="0">
              <a:latin typeface="Candara" pitchFamily="34" charset="0"/>
            </a:endParaRPr>
          </a:p>
          <a:p>
            <a:pPr algn="ctr"/>
            <a:endParaRPr lang="es-MX" sz="500" dirty="0">
              <a:latin typeface="Candara" pitchFamily="34" charset="0"/>
            </a:endParaRPr>
          </a:p>
        </p:txBody>
      </p:sp>
      <p:cxnSp>
        <p:nvCxnSpPr>
          <p:cNvPr id="112" name="111 Forma"/>
          <p:cNvCxnSpPr>
            <a:stCxn id="110" idx="0"/>
          </p:cNvCxnSpPr>
          <p:nvPr/>
        </p:nvCxnSpPr>
        <p:spPr>
          <a:xfrm rot="5400000" flipH="1" flipV="1">
            <a:off x="3732603" y="5732876"/>
            <a:ext cx="71438" cy="607223"/>
          </a:xfrm>
          <a:prstGeom prst="bentConnector2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4" name="113 Conector angular"/>
          <p:cNvCxnSpPr/>
          <p:nvPr/>
        </p:nvCxnSpPr>
        <p:spPr>
          <a:xfrm rot="5400000" flipH="1" flipV="1">
            <a:off x="4071934" y="5857892"/>
            <a:ext cx="142876" cy="142876"/>
          </a:xfrm>
          <a:prstGeom prst="bentConnector3">
            <a:avLst>
              <a:gd name="adj1" fmla="val 50000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6" name="115 Conector recto"/>
          <p:cNvCxnSpPr/>
          <p:nvPr/>
        </p:nvCxnSpPr>
        <p:spPr>
          <a:xfrm>
            <a:off x="4214810" y="5857892"/>
            <a:ext cx="1071570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3" name="72 Rectángulo redondeado"/>
          <p:cNvSpPr/>
          <p:nvPr/>
        </p:nvSpPr>
        <p:spPr>
          <a:xfrm>
            <a:off x="4643438" y="4286256"/>
            <a:ext cx="857256" cy="428628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89" name="88 CuadroTexto"/>
          <p:cNvSpPr txBox="1"/>
          <p:nvPr/>
        </p:nvSpPr>
        <p:spPr>
          <a:xfrm>
            <a:off x="4643438" y="4286256"/>
            <a:ext cx="857256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BIBLIOTECA MUNICIPAL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VANESSA GUADALUPE TAMEZ IBARRA </a:t>
            </a:r>
          </a:p>
          <a:p>
            <a:pPr algn="ctr"/>
            <a:endParaRPr lang="es-MX" sz="500" dirty="0">
              <a:latin typeface="Candara" pitchFamily="34" charset="0"/>
            </a:endParaRPr>
          </a:p>
        </p:txBody>
      </p:sp>
      <p:cxnSp>
        <p:nvCxnSpPr>
          <p:cNvPr id="96" name="95 Conector angular"/>
          <p:cNvCxnSpPr/>
          <p:nvPr/>
        </p:nvCxnSpPr>
        <p:spPr>
          <a:xfrm rot="5400000" flipH="1" flipV="1">
            <a:off x="5179223" y="5750735"/>
            <a:ext cx="214314" cy="1588"/>
          </a:xfrm>
          <a:prstGeom prst="bentConnector3">
            <a:avLst>
              <a:gd name="adj1" fmla="val 50000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9" name="98 Conector recto"/>
          <p:cNvCxnSpPr/>
          <p:nvPr/>
        </p:nvCxnSpPr>
        <p:spPr>
          <a:xfrm>
            <a:off x="5286380" y="5643578"/>
            <a:ext cx="1643074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8" name="117 Forma"/>
          <p:cNvCxnSpPr/>
          <p:nvPr/>
        </p:nvCxnSpPr>
        <p:spPr>
          <a:xfrm rot="10800000">
            <a:off x="6929454" y="6215082"/>
            <a:ext cx="71438" cy="276999"/>
          </a:xfrm>
          <a:prstGeom prst="bentConnector2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0" name="119 Conector recto"/>
          <p:cNvCxnSpPr/>
          <p:nvPr/>
        </p:nvCxnSpPr>
        <p:spPr>
          <a:xfrm rot="5400000" flipH="1" flipV="1">
            <a:off x="6642908" y="5929330"/>
            <a:ext cx="572298" cy="794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4" name="123 Conector recto"/>
          <p:cNvCxnSpPr>
            <a:stCxn id="82" idx="1"/>
          </p:cNvCxnSpPr>
          <p:nvPr/>
        </p:nvCxnSpPr>
        <p:spPr>
          <a:xfrm rot="10800000">
            <a:off x="7072330" y="5786455"/>
            <a:ext cx="71438" cy="29719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8" name="127 Rectángulo redondeado"/>
          <p:cNvSpPr/>
          <p:nvPr/>
        </p:nvSpPr>
        <p:spPr>
          <a:xfrm>
            <a:off x="1714480" y="4429132"/>
            <a:ext cx="1285884" cy="285752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129" name="128 CuadroTexto"/>
          <p:cNvSpPr txBox="1"/>
          <p:nvPr/>
        </p:nvSpPr>
        <p:spPr>
          <a:xfrm>
            <a:off x="1714480" y="4429132"/>
            <a:ext cx="1285884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GIMNASIO </a:t>
            </a:r>
            <a:r>
              <a:rPr lang="es-MX" sz="500" b="1" dirty="0" smtClean="0">
                <a:latin typeface="Candara" pitchFamily="34" charset="0"/>
              </a:rPr>
              <a:t>MUNICIPAL</a:t>
            </a:r>
          </a:p>
          <a:p>
            <a:pPr algn="ctr"/>
            <a:endParaRPr lang="es-MX" sz="500" b="1" dirty="0" smtClean="0">
              <a:latin typeface="Candara" pitchFamily="34" charset="0"/>
            </a:endParaRPr>
          </a:p>
        </p:txBody>
      </p:sp>
      <p:cxnSp>
        <p:nvCxnSpPr>
          <p:cNvPr id="133" name="132 Conector recto"/>
          <p:cNvCxnSpPr/>
          <p:nvPr/>
        </p:nvCxnSpPr>
        <p:spPr>
          <a:xfrm>
            <a:off x="1643042" y="4572008"/>
            <a:ext cx="71438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614</TotalTime>
  <Words>989</Words>
  <Application>Microsoft Office PowerPoint</Application>
  <PresentationFormat>Presentación en pantalla (4:3)</PresentationFormat>
  <Paragraphs>229</Paragraphs>
  <Slides>2</Slides>
  <Notes>1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</vt:i4>
      </vt:variant>
    </vt:vector>
  </HeadingPairs>
  <TitlesOfParts>
    <vt:vector size="6" baseType="lpstr">
      <vt:lpstr>Arial</vt:lpstr>
      <vt:lpstr>Calibri</vt:lpstr>
      <vt:lpstr>Candara</vt:lpstr>
      <vt:lpstr>Tema de Office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 2</dc:creator>
  <cp:lastModifiedBy>r.humanoslosramones@outlook.com</cp:lastModifiedBy>
  <cp:revision>68</cp:revision>
  <dcterms:created xsi:type="dcterms:W3CDTF">2019-02-08T15:57:09Z</dcterms:created>
  <dcterms:modified xsi:type="dcterms:W3CDTF">2021-03-09T16:29:25Z</dcterms:modified>
</cp:coreProperties>
</file>